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5097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PPGEQ – ENGENHARIA QUÍMICA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7"/>
            <a:ext cx="10255237" cy="589714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12620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5"/>
            <a:ext cx="10255236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PPGEQ 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373</TotalTime>
  <Words>284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2018-02-20T18:09:04Z</dcterms:modified>
</cp:coreProperties>
</file>