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50976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PPGEQ – ENGENHARIA QUÍMICA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PPGEQ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7"/>
            <a:ext cx="10255237" cy="5897143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PPGEQ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12620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2" y="603745"/>
            <a:ext cx="10255234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PPGEQ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PPGEQ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5"/>
            <a:ext cx="10255236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PPGEQ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PPGEQ 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373</TotalTime>
  <Words>284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39</cp:revision>
  <dcterms:created xsi:type="dcterms:W3CDTF">2018-02-05T10:40:18Z</dcterms:created>
  <dcterms:modified xsi:type="dcterms:W3CDTF">2018-02-20T18:09:04Z</dcterms:modified>
</cp:coreProperties>
</file>